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61" r:id="rId3"/>
    <p:sldId id="258" r:id="rId4"/>
    <p:sldId id="262" r:id="rId5"/>
    <p:sldId id="259" r:id="rId6"/>
    <p:sldId id="260" r:id="rId7"/>
    <p:sldId id="264" r:id="rId8"/>
    <p:sldId id="263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5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07/12/2011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Intelligences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Can you guess the intelligence?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435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456" y="323273"/>
            <a:ext cx="5911272" cy="60498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79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0336" b="20336"/>
          <a:stretch>
            <a:fillRect/>
          </a:stretch>
        </p:blipFill>
        <p:spPr>
          <a:xfrm>
            <a:off x="284560" y="1072729"/>
            <a:ext cx="8466895" cy="5023271"/>
          </a:xfrm>
        </p:spPr>
      </p:pic>
    </p:spTree>
    <p:extLst>
      <p:ext uri="{BB962C8B-B14F-4D97-AF65-F5344CB8AC3E}">
        <p14:creationId xmlns:p14="http://schemas.microsoft.com/office/powerpoint/2010/main" val="1261719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2" y="461818"/>
            <a:ext cx="4941454" cy="6003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9445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918" b="4918"/>
          <a:stretch>
            <a:fillRect/>
          </a:stretch>
        </p:blipFill>
        <p:spPr>
          <a:xfrm>
            <a:off x="510778" y="886283"/>
            <a:ext cx="8314109" cy="4932625"/>
          </a:xfrm>
        </p:spPr>
      </p:pic>
    </p:spTree>
    <p:extLst>
      <p:ext uri="{BB962C8B-B14F-4D97-AF65-F5344CB8AC3E}">
        <p14:creationId xmlns:p14="http://schemas.microsoft.com/office/powerpoint/2010/main" val="3750605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8" y="369455"/>
            <a:ext cx="5354458" cy="6195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9275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0250" b="20250"/>
          <a:stretch>
            <a:fillRect/>
          </a:stretch>
        </p:blipFill>
        <p:spPr>
          <a:xfrm>
            <a:off x="336152" y="884853"/>
            <a:ext cx="8438393" cy="5006361"/>
          </a:xfrm>
        </p:spPr>
      </p:pic>
    </p:spTree>
    <p:extLst>
      <p:ext uri="{BB962C8B-B14F-4D97-AF65-F5344CB8AC3E}">
        <p14:creationId xmlns:p14="http://schemas.microsoft.com/office/powerpoint/2010/main" val="1511516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17" y="484909"/>
            <a:ext cx="6026727" cy="5749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304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448" b="10448"/>
          <a:stretch>
            <a:fillRect/>
          </a:stretch>
        </p:blipFill>
        <p:spPr>
          <a:xfrm>
            <a:off x="336152" y="854364"/>
            <a:ext cx="8489784" cy="5036850"/>
          </a:xfrm>
        </p:spPr>
      </p:pic>
    </p:spTree>
    <p:extLst>
      <p:ext uri="{BB962C8B-B14F-4D97-AF65-F5344CB8AC3E}">
        <p14:creationId xmlns:p14="http://schemas.microsoft.com/office/powerpoint/2010/main" val="4128747049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17</TotalTime>
  <Words>8</Words>
  <Application>Microsoft Macintosh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Summer</vt:lpstr>
      <vt:lpstr>Multiple Intelligences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Dulwich College Beijing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Intelligences</dc:title>
  <dc:creator>Sarah Simpson</dc:creator>
  <cp:lastModifiedBy>Sarah Simpson</cp:lastModifiedBy>
  <cp:revision>5</cp:revision>
  <dcterms:created xsi:type="dcterms:W3CDTF">2011-12-07T10:42:35Z</dcterms:created>
  <dcterms:modified xsi:type="dcterms:W3CDTF">2011-12-07T11:00:22Z</dcterms:modified>
</cp:coreProperties>
</file>